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BF3"/>
    <a:srgbClr val="192803"/>
    <a:srgbClr val="263A3B"/>
    <a:srgbClr val="35322B"/>
    <a:srgbClr val="182526"/>
    <a:srgbClr val="7B8083"/>
    <a:srgbClr val="464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828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31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07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10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41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64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749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624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349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81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648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B440A-7BB6-468B-B767-840DAC008D8D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B40B6-F215-411F-98E5-DAA184F3F2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68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7"/>
            <a:ext cx="12191999" cy="68596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2720" y="0"/>
            <a:ext cx="35301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b="1" dirty="0" smtClean="0">
                <a:ln w="15875">
                  <a:solidFill>
                    <a:srgbClr val="E2EBF3"/>
                  </a:solidFill>
                </a:ln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SAIPAN</a:t>
            </a:r>
          </a:p>
          <a:p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사이판 섬은 전체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115.39 km²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의 면적과 함께 서쪽의 태평양 에 있는 마리아나 군도에 속하는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15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개의 열대 섬이 하나로 늘어선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, 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북마리아나 제도 미국 연방의 가장 큰 섬이자 수도이다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. 2000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년의 인구는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62,392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명이었다</a:t>
            </a:r>
            <a:endParaRPr lang="ko-KR" altLang="en-US" sz="1200" dirty="0">
              <a:solidFill>
                <a:srgbClr val="E2EBF3"/>
              </a:solidFill>
              <a:latin typeface="서울남산 장체L" panose="02020603020101020101" pitchFamily="18" charset="-127"/>
              <a:ea typeface="서울남산 장체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94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1000" contrast="-28000"/>
                    </a14:imgEffect>
                  </a14:imgLayer>
                </a14:imgProps>
              </a:ext>
            </a:extLst>
          </a:blip>
          <a:srcRect l="683" t="7418" b="8256"/>
          <a:stretch/>
        </p:blipFill>
        <p:spPr>
          <a:xfrm>
            <a:off x="-18661" y="-37322"/>
            <a:ext cx="12210663" cy="690465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40619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7200" b="1" dirty="0" smtClean="0">
                <a:ln w="15875">
                  <a:solidFill>
                    <a:srgbClr val="E2EBF3"/>
                  </a:solidFill>
                </a:ln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SAIPAN</a:t>
            </a:r>
          </a:p>
          <a:p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사이판 섬은 전체 </a:t>
            </a:r>
            <a:r>
              <a:rPr lang="en-US" altLang="ko-KR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115.39 km²</a:t>
            </a:r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의 면적과 함께 서쪽의 태평양 에 있는 마리아나 군도에 속하는 </a:t>
            </a:r>
            <a:r>
              <a:rPr lang="en-US" altLang="ko-KR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15</a:t>
            </a:r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개의 열대 섬이 하나로 늘어선</a:t>
            </a:r>
            <a:r>
              <a:rPr lang="en-US" altLang="ko-KR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북마리아나 제도 미국 연방의 가장 큰 섬이자 수도이다</a:t>
            </a:r>
            <a:r>
              <a:rPr lang="en-US" altLang="ko-KR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. 2000</a:t>
            </a:r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년의 인구는 </a:t>
            </a:r>
            <a:r>
              <a:rPr lang="en-US" altLang="ko-KR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62,392</a:t>
            </a:r>
            <a:r>
              <a:rPr lang="ko-KR" altLang="en-US" sz="1200" dirty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명이었다</a:t>
            </a:r>
            <a:endParaRPr lang="ko-KR" altLang="en-US" sz="1200" dirty="0">
              <a:solidFill>
                <a:srgbClr val="E2EBF3"/>
              </a:solidFill>
              <a:latin typeface="서울남산 장체L" panose="02020603020101020101" pitchFamily="18" charset="-127"/>
              <a:ea typeface="서울남산 장체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34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8000"/>
                    </a14:imgEffect>
                  </a14:imgLayer>
                </a14:imgProps>
              </a:ext>
            </a:extLst>
          </a:blip>
          <a:srcRect l="683" t="7418" b="8256"/>
          <a:stretch/>
        </p:blipFill>
        <p:spPr>
          <a:xfrm>
            <a:off x="-18661" y="-37322"/>
            <a:ext cx="12210663" cy="690465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-37322"/>
            <a:ext cx="12192000" cy="6904654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6572" y="0"/>
            <a:ext cx="304178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7200" b="1" dirty="0" smtClean="0">
                <a:ln w="15875">
                  <a:solidFill>
                    <a:srgbClr val="182526"/>
                  </a:solidFill>
                </a:ln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SAIPAN</a:t>
            </a:r>
          </a:p>
          <a:p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사이판 섬은 전체 </a:t>
            </a:r>
            <a:r>
              <a:rPr lang="en-US" altLang="ko-KR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115.39 km²</a:t>
            </a:r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의 면적과 함께 서쪽의 태평양 에 있는 마리아나 군도에 속하는 </a:t>
            </a:r>
            <a:r>
              <a:rPr lang="en-US" altLang="ko-KR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15</a:t>
            </a:r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개의 열대 섬이 하나로 늘어선</a:t>
            </a:r>
            <a:r>
              <a:rPr lang="en-US" altLang="ko-KR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북마리아나 제도 미국 연방의 가장 큰 섬이자 수도이다</a:t>
            </a:r>
            <a:r>
              <a:rPr lang="en-US" altLang="ko-KR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. 2000</a:t>
            </a:r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년의 인구는 </a:t>
            </a:r>
            <a:r>
              <a:rPr lang="en-US" altLang="ko-KR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62,392</a:t>
            </a:r>
            <a:r>
              <a:rPr lang="ko-KR" altLang="en-US" sz="1200" dirty="0">
                <a:solidFill>
                  <a:srgbClr val="182526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명이었다</a:t>
            </a:r>
            <a:endParaRPr lang="ko-KR" altLang="en-US" sz="1200" dirty="0">
              <a:solidFill>
                <a:srgbClr val="182526"/>
              </a:solidFill>
              <a:latin typeface="서울남산 장체L" panose="02020603020101020101" pitchFamily="18" charset="-127"/>
              <a:ea typeface="서울남산 장체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695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91098"/>
            <a:ext cx="12191999" cy="685967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5468576"/>
            <a:ext cx="12192000" cy="13902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349299" y="4409381"/>
            <a:ext cx="43792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200" b="1" dirty="0" smtClean="0">
                <a:ln w="15875">
                  <a:solidFill>
                    <a:srgbClr val="E2EBF3"/>
                  </a:solidFill>
                </a:ln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SAIPAN</a:t>
            </a:r>
          </a:p>
          <a:p>
            <a:pPr algn="r"/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사이판 섬은 전체 </a:t>
            </a:r>
            <a:r>
              <a:rPr lang="en-US" altLang="ko-KR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115.39 km²</a:t>
            </a:r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의 면적과 함께 서쪽의 태평양 에 있는 마리아나 군도에 속하는 </a:t>
            </a:r>
            <a:r>
              <a:rPr lang="en-US" altLang="ko-KR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15</a:t>
            </a:r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개의 열대 섬이 하나로 늘어선</a:t>
            </a:r>
            <a:r>
              <a:rPr lang="en-US" altLang="ko-KR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, </a:t>
            </a:r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북마리아나 제도 미국 연방의 가장 큰 섬이자 수도이다</a:t>
            </a:r>
            <a:r>
              <a:rPr lang="en-US" altLang="ko-KR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. 2000</a:t>
            </a:r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년의 인구는 </a:t>
            </a:r>
            <a:r>
              <a:rPr lang="en-US" altLang="ko-KR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62,392</a:t>
            </a:r>
            <a:r>
              <a:rPr lang="ko-KR" altLang="en-US" sz="1200" dirty="0" smtClean="0">
                <a:solidFill>
                  <a:srgbClr val="35322B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명이었다</a:t>
            </a:r>
            <a:endParaRPr lang="ko-KR" altLang="en-US" sz="1200" dirty="0">
              <a:solidFill>
                <a:srgbClr val="35322B"/>
              </a:solidFill>
              <a:latin typeface="서울남산 장체L" panose="02020603020101020101" pitchFamily="18" charset="-127"/>
              <a:ea typeface="서울남산 장체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408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673" y="-24684"/>
            <a:ext cx="12211346" cy="690736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 rot="10800000">
            <a:off x="-9673" y="5281126"/>
            <a:ext cx="12192000" cy="160155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63000">
                <a:schemeClr val="tx1">
                  <a:alpha val="49000"/>
                </a:schemeClr>
              </a:gs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0750" y="4973217"/>
            <a:ext cx="5536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b="1" dirty="0" smtClean="0">
                <a:ln w="15875">
                  <a:solidFill>
                    <a:srgbClr val="E2EBF3"/>
                  </a:solidFill>
                </a:ln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SAIPAN</a:t>
            </a:r>
          </a:p>
          <a:p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사이판 섬은 전체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115.39 km²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의 면적과 함께 서쪽의 태평양 에 있는 마리아나 군도에 속하는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15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개의 열대 섬이 하나로 늘어선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, 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북마리아나 제도 미국 연방의 가장 큰 섬이자 수도이다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. 2000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년의 인구는 </a:t>
            </a:r>
            <a:r>
              <a:rPr lang="en-US" altLang="ko-KR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62,392</a:t>
            </a:r>
            <a:r>
              <a:rPr lang="ko-KR" altLang="en-US" sz="1200" dirty="0" smtClean="0">
                <a:solidFill>
                  <a:srgbClr val="E2EBF3"/>
                </a:solidFill>
                <a:latin typeface="서울남산 장체L" panose="02020603020101020101" pitchFamily="18" charset="-127"/>
                <a:ea typeface="서울남산 장체L" panose="02020603020101020101" pitchFamily="18" charset="-127"/>
              </a:rPr>
              <a:t>명이었다</a:t>
            </a:r>
            <a:endParaRPr lang="ko-KR" altLang="en-US" sz="1200" dirty="0">
              <a:solidFill>
                <a:srgbClr val="E2EBF3"/>
              </a:solidFill>
              <a:latin typeface="서울남산 장체L" panose="02020603020101020101" pitchFamily="18" charset="-127"/>
              <a:ea typeface="서울남산 장체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244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185</Words>
  <Application>Microsoft Office PowerPoint</Application>
  <PresentationFormat>와이드스크린</PresentationFormat>
  <Paragraphs>10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서울남산 장체L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sj2bbni</dc:creator>
  <cp:lastModifiedBy>sj2bbni</cp:lastModifiedBy>
  <cp:revision>6</cp:revision>
  <dcterms:created xsi:type="dcterms:W3CDTF">2022-02-11T02:10:37Z</dcterms:created>
  <dcterms:modified xsi:type="dcterms:W3CDTF">2022-02-11T02:52:51Z</dcterms:modified>
</cp:coreProperties>
</file>

<file path=docProps/thumbnail.jpeg>
</file>